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8434E58-E69E-468C-B6A6-B11C5867125F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94D2DA0-B419-4D6E-968A-538624D763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youtube.com/watch?v=FEHgHoGT-s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youtube.com/watch?v=AhR04kmcSX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9 levels of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Guitar Player Hell</a:t>
            </a:r>
            <a:endParaRPr lang="en-US" sz="3600" i="1" dirty="0"/>
          </a:p>
        </p:txBody>
      </p:sp>
      <p:pic>
        <p:nvPicPr>
          <p:cNvPr id="14338" name="Picture 2" descr="http://www.altomusic.com/shop/images/product/3813400821-aabb2fe7a1b88dab29182df3d7e54c6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333874"/>
            <a:ext cx="6667500" cy="2524126"/>
          </a:xfrm>
          <a:prstGeom prst="rect">
            <a:avLst/>
          </a:prstGeom>
          <a:noFill/>
        </p:spPr>
      </p:pic>
      <p:pic>
        <p:nvPicPr>
          <p:cNvPr id="14342" name="Picture 6" descr="http://cachepe.samedaymusic.com/media/fit,330by330/quality,85/OMJMJohnMayer-fed3296b322d23707a94fef4619c601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28600" y="-381000"/>
            <a:ext cx="3019425" cy="603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9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self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 descr="http://blogs.villagevoice.com/music/images/izod-center-lil-wayne-live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8153400" cy="5266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one	</a:t>
            </a:r>
            <a:br>
              <a:rPr lang="en-US" dirty="0" smtClean="0"/>
            </a:br>
            <a:r>
              <a:rPr lang="en-US" dirty="0" smtClean="0"/>
              <a:t>	Sore fingers	</a:t>
            </a:r>
            <a:endParaRPr lang="en-US" dirty="0"/>
          </a:p>
        </p:txBody>
      </p:sp>
      <p:pic>
        <p:nvPicPr>
          <p:cNvPr id="1026" name="Picture 2" descr="http://www.pluckandplayguitar.com/image-files/guitar-fingers-ou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799"/>
            <a:ext cx="8153400" cy="5423467"/>
          </a:xfrm>
          <a:prstGeom prst="rect">
            <a:avLst/>
          </a:prstGeom>
          <a:noFill/>
        </p:spPr>
      </p:pic>
      <p:pic>
        <p:nvPicPr>
          <p:cNvPr id="1028" name="Picture 4" descr="http://profile.ak.fbcdn.net/hprofile-ak-snc4/41778_32681722008_8977_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304800"/>
            <a:ext cx="1819275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2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Timing</a:t>
            </a:r>
            <a:endParaRPr lang="en-US" dirty="0"/>
          </a:p>
        </p:txBody>
      </p:sp>
      <p:pic>
        <p:nvPicPr>
          <p:cNvPr id="15362" name="Picture 2" descr="http://www.pgmusic.com/images/screenshot_metron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4516"/>
            <a:ext cx="8153400" cy="5433484"/>
          </a:xfrm>
          <a:prstGeom prst="rect">
            <a:avLst/>
          </a:prstGeom>
          <a:noFill/>
        </p:spPr>
      </p:pic>
      <p:pic>
        <p:nvPicPr>
          <p:cNvPr id="15364" name="Picture 4" descr="http://upload.wikimedia.org/wikipedia/en/archive/e/eb/20100323044329!Sparky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0"/>
            <a:ext cx="2276475" cy="3086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three</a:t>
            </a:r>
            <a:br>
              <a:rPr lang="en-US" dirty="0" smtClean="0"/>
            </a:br>
            <a:r>
              <a:rPr lang="en-US" dirty="0" smtClean="0"/>
              <a:t>	Strumming</a:t>
            </a:r>
            <a:endParaRPr lang="en-US" dirty="0"/>
          </a:p>
        </p:txBody>
      </p:sp>
      <p:pic>
        <p:nvPicPr>
          <p:cNvPr id="16386" name="Picture 2" descr="http://www.dreamstime.com/guitar-strumming-thumb11661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8153400" cy="5442395"/>
          </a:xfrm>
          <a:prstGeom prst="rect">
            <a:avLst/>
          </a:prstGeom>
          <a:noFill/>
        </p:spPr>
      </p:pic>
      <p:pic>
        <p:nvPicPr>
          <p:cNvPr id="16388" name="Picture 4" descr="http://1.bp.blogspot.com/_Oz7SdCqJ2yI/TALMcrUaoXI/AAAAAAAAIak/gJhl40B8eyQ/s400/charlie_dani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-228600"/>
            <a:ext cx="2990850" cy="258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five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bar chords</a:t>
            </a:r>
            <a:endParaRPr lang="en-US" dirty="0"/>
          </a:p>
        </p:txBody>
      </p:sp>
      <p:pic>
        <p:nvPicPr>
          <p:cNvPr id="17410" name="Picture 2" descr="http://theguitarlesson.com/guitar-lesson-blog/wp-content/uploads/2009/07/barre-cho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8153400" cy="5252723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ANd9GcQ2YPaj-XaxlcuaaP-atfOXRRgJUDb130CcmK6jE9PHA5TJoFDIrlVaSb2W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4248149"/>
            <a:ext cx="1752600" cy="26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Five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fret buzz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8434" name="Picture 2" descr="http://sylvanmusic.com/wordpress/wp-content/uploads/2009/03/fret-buz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28800"/>
            <a:ext cx="8135231" cy="5029200"/>
          </a:xfrm>
          <a:prstGeom prst="rect">
            <a:avLst/>
          </a:prstGeom>
          <a:noFill/>
        </p:spPr>
      </p:pic>
      <p:pic>
        <p:nvPicPr>
          <p:cNvPr id="18436" name="Picture 4" descr="http://www.tasmaniatrip.com/image-files/taz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0"/>
            <a:ext cx="3143250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six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strange chords</a:t>
            </a:r>
            <a:endParaRPr lang="en-US" dirty="0"/>
          </a:p>
        </p:txBody>
      </p:sp>
      <p:pic>
        <p:nvPicPr>
          <p:cNvPr id="19458" name="Picture 2" descr="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9460" name="Picture 4" descr="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9462" name="Picture 6" descr="http://www.hobby-hour.com/guitar/img/c-sharp-db-chords/db-fret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831066" y="535668"/>
            <a:ext cx="4491266" cy="8153398"/>
          </a:xfrm>
          <a:prstGeom prst="rect">
            <a:avLst/>
          </a:prstGeom>
          <a:noFill/>
        </p:spPr>
      </p:pic>
      <p:pic>
        <p:nvPicPr>
          <p:cNvPr id="19464" name="Picture 8" descr="http://www.celluloidfilmreview.com/images/the-devil-wears-pra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04800"/>
            <a:ext cx="201899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seven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finger picking</a:t>
            </a:r>
            <a:endParaRPr lang="en-US" dirty="0"/>
          </a:p>
        </p:txBody>
      </p:sp>
      <p:pic>
        <p:nvPicPr>
          <p:cNvPr id="20482" name="Picture 2" descr="http://4.bp.blogspot.com/_N-mz6YoZLbI/SoS9zF4VCII/AAAAAAAAASA/HRU_sW6lw9U/s320/jimmy-page-stairway-to-hea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3886200" cy="5055221"/>
          </a:xfrm>
          <a:prstGeom prst="rect">
            <a:avLst/>
          </a:prstGeom>
          <a:noFill/>
        </p:spPr>
      </p:pic>
      <p:pic>
        <p:nvPicPr>
          <p:cNvPr id="20484" name="Picture 4" descr="http://guitarius.com/wp-content/uploads/2011/02/Jimmy-Page-Posters-with-Gibson-Les-Paul-205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828799"/>
            <a:ext cx="4267200" cy="5018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8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travis</a:t>
            </a:r>
            <a:r>
              <a:rPr lang="en-US" dirty="0" smtClean="0"/>
              <a:t> picking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8" name="Picture 4" descr="http://www.guitaralliance.com/riff-o-matic/angelina/Tommy%20Emmanuel%20playing%20Guitar%2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6248400" cy="5342382"/>
          </a:xfrm>
          <a:prstGeom prst="rect">
            <a:avLst/>
          </a:prstGeom>
          <a:noFill/>
        </p:spPr>
      </p:pic>
      <p:pic>
        <p:nvPicPr>
          <p:cNvPr id="21510" name="Picture 6" descr="http://cdn2-b.examiner.com/sites/default/files/styles/large/hash/d0/ac/d0acbb8beea29e42d7c97e521b9bea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399" y="1524000"/>
            <a:ext cx="2734517" cy="2057400"/>
          </a:xfrm>
          <a:prstGeom prst="rect">
            <a:avLst/>
          </a:prstGeom>
          <a:noFill/>
        </p:spPr>
      </p:pic>
      <p:pic>
        <p:nvPicPr>
          <p:cNvPr id="21512" name="Picture 8" descr="http://s3.vpimg.net/vodpod.com.videos.thumbnail/5063476.medium160.jpg?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581400"/>
            <a:ext cx="2743198" cy="2057400"/>
          </a:xfrm>
          <a:prstGeom prst="rect">
            <a:avLst/>
          </a:prstGeom>
          <a:noFill/>
        </p:spPr>
      </p:pic>
      <p:pic>
        <p:nvPicPr>
          <p:cNvPr id="21514" name="Picture 10" descr="http://www.intimateaudio.com/TravisPickingFig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5352180"/>
            <a:ext cx="2819400" cy="1505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DE6C36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</TotalTime>
  <Words>25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The 9 levels of </vt:lpstr>
      <vt:lpstr>Level one   Sore fingers </vt:lpstr>
      <vt:lpstr>Level 2  Timing</vt:lpstr>
      <vt:lpstr>Level three  Strumming</vt:lpstr>
      <vt:lpstr>Level five  bar chords</vt:lpstr>
      <vt:lpstr>Level Five  fret buzz </vt:lpstr>
      <vt:lpstr>Level six  strange chords</vt:lpstr>
      <vt:lpstr>Level seven  finger picking</vt:lpstr>
      <vt:lpstr>Level 8  travis picking</vt:lpstr>
      <vt:lpstr>Level 9  self limitations</vt:lpstr>
    </vt:vector>
  </TitlesOfParts>
  <Company>SFCS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9 levels of </dc:title>
  <dc:creator>stlambertschool</dc:creator>
  <cp:lastModifiedBy>stlambertschool</cp:lastModifiedBy>
  <cp:revision>6</cp:revision>
  <dcterms:created xsi:type="dcterms:W3CDTF">2011-09-15T19:30:32Z</dcterms:created>
  <dcterms:modified xsi:type="dcterms:W3CDTF">2011-09-15T20:19:16Z</dcterms:modified>
</cp:coreProperties>
</file>